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60" r:id="rId3"/>
    <p:sldId id="646" r:id="rId4"/>
    <p:sldId id="664" r:id="rId5"/>
    <p:sldId id="416" r:id="rId6"/>
    <p:sldId id="257" r:id="rId7"/>
    <p:sldId id="626" r:id="rId8"/>
    <p:sldId id="547" r:id="rId9"/>
    <p:sldId id="666" r:id="rId10"/>
    <p:sldId id="667" r:id="rId11"/>
    <p:sldId id="668" r:id="rId12"/>
    <p:sldId id="669" r:id="rId13"/>
    <p:sldId id="670" r:id="rId14"/>
    <p:sldId id="671" r:id="rId15"/>
    <p:sldId id="639" r:id="rId16"/>
    <p:sldId id="665" r:id="rId17"/>
    <p:sldId id="553" r:id="rId18"/>
    <p:sldId id="672" r:id="rId19"/>
    <p:sldId id="673" r:id="rId20"/>
    <p:sldId id="674" r:id="rId21"/>
    <p:sldId id="675" r:id="rId22"/>
    <p:sldId id="676" r:id="rId23"/>
    <p:sldId id="677" r:id="rId24"/>
    <p:sldId id="679" r:id="rId25"/>
    <p:sldId id="678" r:id="rId26"/>
    <p:sldId id="680" r:id="rId27"/>
    <p:sldId id="681" r:id="rId28"/>
    <p:sldId id="682" r:id="rId29"/>
    <p:sldId id="645" r:id="rId30"/>
    <p:sldId id="447" r:id="rId31"/>
    <p:sldId id="446" r:id="rId32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03"/>
    <a:srgbClr val="0E9647"/>
    <a:srgbClr val="04BCD5"/>
    <a:srgbClr val="EDEDED"/>
    <a:srgbClr val="194699"/>
    <a:srgbClr val="FDE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/>
    <p:restoredTop sz="90272"/>
  </p:normalViewPr>
  <p:slideViewPr>
    <p:cSldViewPr snapToGrid="0" snapToObjects="1">
      <p:cViewPr varScale="1">
        <p:scale>
          <a:sx n="147" d="100"/>
          <a:sy n="147" d="100"/>
        </p:scale>
        <p:origin x="124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686BEE1-AA54-477F-BFBB-94509BC715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686BEE1-AA54-477F-BFBB-94509BC715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29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686BEE1-AA54-477F-BFBB-94509BC715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97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300772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FA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pPr lvl="0">
              <a:defRPr sz="1800"/>
            </a:pPr>
            <a:r>
              <a:rPr sz="2775" dirty="0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Firebase Cloud Storage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24686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625078" y="468808"/>
            <a:ext cx="7884914" cy="41991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723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FA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Firebase Cloud Storage</a:t>
            </a:r>
            <a:endParaRPr lang="en-I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C2A7E-DA6F-314B-A39A-137972044E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2329" y="20153"/>
            <a:ext cx="529440" cy="529440"/>
          </a:xfrm>
          <a:prstGeom prst="rect">
            <a:avLst/>
          </a:prstGeom>
          <a:solidFill>
            <a:schemeClr val="bg1"/>
          </a:solid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chemeClr val="accent2"/>
        </a:buClr>
        <a:buSzPct val="100000"/>
        <a:buFont typeface="Wingdings" pitchFamily="2" charset="2"/>
        <a:buChar char="q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drohan@wit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rebase.google.com/docs/storage/android/upload-files" TargetMode="External"/><Relationship Id="rId5" Type="http://schemas.openxmlformats.org/officeDocument/2006/relationships/hyperlink" Target="https://firebase.google.com/docs/storage/android/start" TargetMode="External"/><Relationship Id="rId4" Type="http://schemas.openxmlformats.org/officeDocument/2006/relationships/hyperlink" Target="https://github.com/firebase/quickstart-androi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rebase.google.com/docs/storage/android/start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6106" y="1645425"/>
            <a:ext cx="7891789" cy="542479"/>
          </a:xfrm>
          <a:prstGeom prst="rect">
            <a:avLst/>
          </a:prstGeom>
        </p:spPr>
        <p:txBody>
          <a:bodyPr/>
          <a:lstStyle>
            <a:lvl1pPr defTabSz="830862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ga-IE" sz="2400" dirty="0"/>
              <a:t>Mobile Application </a:t>
            </a:r>
            <a:r>
              <a:rPr sz="2400" dirty="0"/>
              <a:t>Development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621372" y="2531567"/>
            <a:ext cx="4061950" cy="1044773"/>
          </a:xfrm>
          <a:prstGeom prst="rect">
            <a:avLst/>
          </a:prstGeom>
        </p:spPr>
        <p:txBody>
          <a:bodyPr/>
          <a:lstStyle/>
          <a:p>
            <a:pPr defTabSz="521511"/>
            <a:r>
              <a:rPr dirty="0"/>
              <a:t>David Drohan (</a:t>
            </a:r>
            <a:r>
              <a:rPr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2"/>
              </a:rPr>
              <a:t>ddrohan@wit.ie</a:t>
            </a:r>
            <a:r>
              <a:rPr dirty="0"/>
              <a:t>)</a:t>
            </a:r>
            <a:endParaRPr lang="en-IE" dirty="0"/>
          </a:p>
          <a:p>
            <a:pPr defTabSz="521511"/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Storage Bucket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10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070" y="820426"/>
            <a:ext cx="6063166" cy="40168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1F1A4C-D0DD-AC44-9730-16FD8DE8FB36}"/>
              </a:ext>
            </a:extLst>
          </p:cNvPr>
          <p:cNvCxnSpPr/>
          <p:nvPr/>
        </p:nvCxnSpPr>
        <p:spPr>
          <a:xfrm flipH="1">
            <a:off x="5038170" y="3238797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944093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Storage Bucket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11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467" y="820426"/>
            <a:ext cx="6040371" cy="40168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1F1A4C-D0DD-AC44-9730-16FD8DE8FB36}"/>
              </a:ext>
            </a:extLst>
          </p:cNvPr>
          <p:cNvCxnSpPr/>
          <p:nvPr/>
        </p:nvCxnSpPr>
        <p:spPr>
          <a:xfrm flipH="1">
            <a:off x="5038170" y="3238797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435634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Storage Bucket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12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778" y="820426"/>
            <a:ext cx="6017748" cy="40168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1F1A4C-D0DD-AC44-9730-16FD8DE8FB36}"/>
              </a:ext>
            </a:extLst>
          </p:cNvPr>
          <p:cNvCxnSpPr/>
          <p:nvPr/>
        </p:nvCxnSpPr>
        <p:spPr>
          <a:xfrm flipH="1">
            <a:off x="4167312" y="1915095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114066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Configure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13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15" y="959848"/>
            <a:ext cx="4641668" cy="134608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1F1A4C-D0DD-AC44-9730-16FD8DE8FB36}"/>
              </a:ext>
            </a:extLst>
          </p:cNvPr>
          <p:cNvCxnSpPr/>
          <p:nvPr/>
        </p:nvCxnSpPr>
        <p:spPr>
          <a:xfrm flipH="1">
            <a:off x="3359115" y="1654092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092CAB-A9C0-C34D-A6DD-3B773C44A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58" y="1504449"/>
            <a:ext cx="4611533" cy="14526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27530E-FE2D-EE4B-A47D-45C4B92E277A}"/>
              </a:ext>
            </a:extLst>
          </p:cNvPr>
          <p:cNvCxnSpPr/>
          <p:nvPr/>
        </p:nvCxnSpPr>
        <p:spPr>
          <a:xfrm flipH="1">
            <a:off x="6834324" y="2352399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47EFD3-C90B-1C44-8CC3-4ED9EDB9C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8" y="2602281"/>
            <a:ext cx="4850541" cy="21948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3815CA-9C4A-5E41-908F-729589AE8571}"/>
              </a:ext>
            </a:extLst>
          </p:cNvPr>
          <p:cNvCxnSpPr/>
          <p:nvPr/>
        </p:nvCxnSpPr>
        <p:spPr>
          <a:xfrm flipH="1">
            <a:off x="4826775" y="4183652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F17E0-AB3A-D64B-ACAB-7175E0FCE185}"/>
              </a:ext>
            </a:extLst>
          </p:cNvPr>
          <p:cNvSpPr/>
          <p:nvPr/>
        </p:nvSpPr>
        <p:spPr>
          <a:xfrm>
            <a:off x="4765955" y="300727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implementation </a:t>
            </a:r>
            <a:r>
              <a:rPr lang="en-IE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'com.google.firebase:firebase-storage:19.1.0'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846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Configure Your App – IMPORTANT!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F17E0-AB3A-D64B-ACAB-7175E0FCE185}"/>
              </a:ext>
            </a:extLst>
          </p:cNvPr>
          <p:cNvSpPr/>
          <p:nvPr/>
        </p:nvSpPr>
        <p:spPr>
          <a:xfrm>
            <a:off x="1" y="1740753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implementation </a:t>
            </a:r>
            <a:b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'com.google.firebase:firebase-storage:19.1.0'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910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C290C-5A7E-C24A-ACFD-485D6E894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031" y="1996397"/>
            <a:ext cx="7258774" cy="941699"/>
          </a:xfrm>
        </p:spPr>
        <p:txBody>
          <a:bodyPr/>
          <a:lstStyle/>
          <a:p>
            <a:pPr marL="0" indent="0">
              <a:buNone/>
            </a:pPr>
            <a:r>
              <a:rPr lang="en-IE" sz="2800" dirty="0"/>
              <a:t>https://</a:t>
            </a:r>
            <a:r>
              <a:rPr lang="en-IE" sz="2800" dirty="0" err="1"/>
              <a:t>github.com</a:t>
            </a:r>
            <a:r>
              <a:rPr lang="en-IE" sz="2800" dirty="0"/>
              <a:t>/firebase/</a:t>
            </a:r>
            <a:r>
              <a:rPr lang="en-IE" sz="2800" dirty="0" err="1"/>
              <a:t>quickstart</a:t>
            </a:r>
            <a:r>
              <a:rPr lang="en-IE" sz="2800" dirty="0"/>
              <a:t>-android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15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Start Uploading</a:t>
            </a:r>
            <a:r>
              <a:rPr lang="en-US">
                <a:solidFill>
                  <a:srgbClr val="008000"/>
                </a:solidFill>
              </a:rPr>
              <a:t>/Downloading </a:t>
            </a:r>
            <a:r>
              <a:rPr lang="en-US" dirty="0">
                <a:solidFill>
                  <a:srgbClr val="008000"/>
                </a:solidFill>
              </a:rPr>
              <a:t>your Files</a:t>
            </a:r>
          </a:p>
        </p:txBody>
      </p:sp>
    </p:spTree>
    <p:extLst>
      <p:ext uri="{BB962C8B-B14F-4D97-AF65-F5344CB8AC3E}">
        <p14:creationId xmlns:p14="http://schemas.microsoft.com/office/powerpoint/2010/main" val="15478200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Path (Official)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16</a:t>
            </a:fld>
            <a:endParaRPr lang="uk-UA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3BFED7-3223-F147-8C1B-6E76509FE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3" y="844097"/>
            <a:ext cx="7959634" cy="39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5508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Get a Reference to your Bucket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17</a:t>
            </a:fld>
            <a:endParaRPr lang="uk-UA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88066E-3F2B-B446-9CE5-554C7F7A4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130300"/>
            <a:ext cx="88900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666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Get a Reference to your Bucket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18</a:t>
            </a:fld>
            <a:endParaRPr lang="uk-U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795A5A-0A10-F34C-BA4D-DC001C10C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542"/>
            <a:ext cx="9144000" cy="25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92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Uploading Files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19</a:t>
            </a:fld>
            <a:endParaRPr lang="uk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EA1423-9627-404D-A623-589911B33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068"/>
            <a:ext cx="9144000" cy="38244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107100-C6A1-694E-8773-E0526193E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" y="1316313"/>
            <a:ext cx="8140700" cy="2882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C5D23-1F62-ED4C-895B-ACF2057DE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3432"/>
            <a:ext cx="9144000" cy="5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19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</a:t>
            </a:fld>
            <a:endParaRPr lang="uk-UA" dirty="0"/>
          </a:p>
        </p:txBody>
      </p:sp>
      <p:pic>
        <p:nvPicPr>
          <p:cNvPr id="6" name="Picture 5" descr="firebase.stor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0"/>
            <a:ext cx="9141619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096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Uploading Files (data in memory)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20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D3F6D-9D94-5343-BB7A-939A2CC43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7" y="832918"/>
            <a:ext cx="8329414" cy="51272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D61837-869B-DD46-B15D-4E364F82B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08" y="1381394"/>
            <a:ext cx="6921653" cy="2965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F78012-9F40-674B-AD7C-18CCE4EF8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7" y="4323303"/>
            <a:ext cx="8329414" cy="5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2084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Uploading Files (from a stream)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21</a:t>
            </a:fld>
            <a:endParaRPr lang="uk-UA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0AE268-7932-9C48-B046-1A3B36630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771"/>
            <a:ext cx="9144000" cy="38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9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Uploading Files (from a local file)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22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529A9-76E3-AA42-A733-F150AE3C6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783"/>
            <a:ext cx="9144000" cy="80812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ACE392-798A-5A4B-A6DD-03609A4EC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790"/>
            <a:ext cx="9144000" cy="28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6121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Uploading Files (get your download URL)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23</a:t>
            </a:fld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C62F3-1932-A541-990C-9FA511B9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839"/>
            <a:ext cx="9144000" cy="58766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537E4A-34D3-FA46-B9E9-D13A44AC8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19" y="1287019"/>
            <a:ext cx="6910433" cy="35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4358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Uploading Files (monitoring progress)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24</a:t>
            </a:fld>
            <a:endParaRPr lang="uk-UA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7A60D2A-9604-FE44-8411-0F7C1434D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339"/>
            <a:ext cx="9144000" cy="380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285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Downloading Files (get a reference)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25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1891D-4EE9-204A-BDCF-CFB3FFD0D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928"/>
            <a:ext cx="9144000" cy="53915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2FB2CB-A0B1-DE4F-836A-39D405363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" y="1581029"/>
            <a:ext cx="8682446" cy="30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5964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Downloading Files (into memory)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26</a:t>
            </a:fld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AE698-A069-C040-955C-58BDBAC55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748"/>
            <a:ext cx="9144000" cy="101835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04696F-C866-5842-80BE-372C0DEB3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2149296"/>
            <a:ext cx="85852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36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Downloading Files (to a local file)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27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8BF1E-B07B-5445-90F4-27ADB3CBE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204"/>
            <a:ext cx="9144000" cy="84193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E97B28-6DE3-D547-B90F-3C354EB69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838780"/>
            <a:ext cx="7632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165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3" y="0"/>
            <a:ext cx="8679643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Downloading Files (via URL)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28</a:t>
            </a:fld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551B1-8A30-3545-B128-5545832EB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755"/>
            <a:ext cx="9144000" cy="520995"/>
          </a:xfrm>
          <a:prstGeom prst="rect">
            <a:avLst/>
          </a:prstGeom>
        </p:spPr>
      </p:pic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D113184-941D-9540-AA85-0FD2FB76B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92300"/>
            <a:ext cx="8686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531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8DE7-144B-BE47-8CC2-F68DFEBCE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634840"/>
            <a:ext cx="7964693" cy="1265382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We’ll look at how we work with files (Images) saved to Cloud Storage in the Code </a:t>
            </a:r>
            <a:br>
              <a:rPr lang="en-US" sz="3200" dirty="0"/>
            </a:br>
            <a:r>
              <a:rPr lang="en-US" sz="3200" dirty="0"/>
              <a:t>walkthrough and the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330EF-A94A-C145-9ABA-CB597D0250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29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E99A9-DFE3-2D4B-8CC0-EA151A3BE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61896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(Official)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72" y="851950"/>
            <a:ext cx="8227457" cy="3613637"/>
          </a:xfrm>
        </p:spPr>
        <p:txBody>
          <a:bodyPr/>
          <a:lstStyle/>
          <a:p>
            <a:r>
              <a:rPr lang="en-US" dirty="0"/>
              <a:t>Cloud Storage for Firebase lets you upload and share user generated content, such as images and video, which allows you to build rich media content into your apps. </a:t>
            </a:r>
          </a:p>
          <a:p>
            <a:r>
              <a:rPr lang="en-US" dirty="0"/>
              <a:t>Your data is stored in a Google Cloud Storage bucket, an exabyte scale object storage solution with high availability and global redundancy. </a:t>
            </a:r>
          </a:p>
          <a:p>
            <a:r>
              <a:rPr lang="en-US" dirty="0"/>
              <a:t>Cloud Storage lets you securely upload these files directly from mobile devices and web browsers, handling spotty networks with ease.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5334876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References</a:t>
            </a:r>
            <a:endParaRPr dirty="0"/>
          </a:p>
        </p:txBody>
      </p:sp>
      <p:sp>
        <p:nvSpPr>
          <p:cNvPr id="161" name="Body"/>
          <p:cNvSpPr>
            <a:spLocks noGrp="1"/>
          </p:cNvSpPr>
          <p:nvPr>
            <p:ph type="subTitle" sz="quarter" idx="1"/>
          </p:nvPr>
        </p:nvSpPr>
        <p:spPr>
          <a:xfrm>
            <a:off x="1850881" y="2654128"/>
            <a:ext cx="7197324" cy="203741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119188" indent="-1111250" algn="l"/>
            <a:r>
              <a:rPr lang="en-IE" sz="2800" dirty="0">
                <a:hlinkClick r:id="rId2"/>
              </a:rPr>
              <a:t>https://console.firebase.google.com/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3"/>
              </a:rPr>
              <a:t>https://firebase.google.com/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4"/>
              </a:rPr>
              <a:t>https://github.com/firebase/quickstart-android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5"/>
              </a:rPr>
              <a:t>https://firebase.google.com/docs/storage/android/start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6"/>
              </a:rPr>
              <a:t>https://firebase.google.com/docs/storage/android/upload-files</a:t>
            </a:r>
            <a:endParaRPr lang="en-IE" sz="2800" dirty="0"/>
          </a:p>
          <a:p>
            <a:pPr marL="1119188" indent="-1111250" algn="l"/>
            <a:endParaRPr lang="en-IE" sz="2800" dirty="0"/>
          </a:p>
          <a:p>
            <a:pPr marL="1119188" indent="-1111250" algn="l"/>
            <a:endParaRPr lang="en-IE" sz="2800" dirty="0"/>
          </a:p>
          <a:p>
            <a:pPr marL="1119188" indent="-1111250" algn="l"/>
            <a:r>
              <a:rPr lang="en-IE" sz="2800" dirty="0"/>
              <a:t>	</a:t>
            </a:r>
          </a:p>
          <a:p>
            <a:pPr marL="1119188" indent="-1111250" algn="l"/>
            <a:endParaRPr lang="en-IE" sz="2800" dirty="0"/>
          </a:p>
          <a:p>
            <a:pPr marL="1119188" indent="-1111250" algn="l"/>
            <a:endParaRPr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0FFBC-EC71-7D4F-9B3F-E1FD43374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7210" y="74693"/>
            <a:ext cx="2193828" cy="219382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86567806"/>
      </p:ext>
    </p:extLst>
  </p:cSld>
  <p:clrMapOvr>
    <a:masterClrMapping/>
  </p:clrMapOvr>
  <p:transition spd="med" advTm="833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31</a:t>
            </a:fld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67AF-015B-2846-8B7A-3031844DF159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264B2-EA08-474E-B2ED-8D8132085C7C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292E7EAF-2823-F14B-8986-270C66A8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80"/>
            <a:ext cx="9144000" cy="4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32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(Official)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25D85105-A02F-714F-B075-296BA020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899"/>
            <a:ext cx="9144000" cy="34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150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794" y="998513"/>
            <a:ext cx="6698057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Get Started with Cloud Storage on Android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1519817" y="1889059"/>
            <a:ext cx="5820009" cy="611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88" dirty="0">
                <a:hlinkClick r:id="rId2"/>
              </a:rPr>
              <a:t>https://firebase.google.com/docs/storage/android/start</a:t>
            </a:r>
            <a:endParaRPr lang="en-US" sz="1688" dirty="0"/>
          </a:p>
          <a:p>
            <a:endParaRPr lang="en-US" sz="168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C650F-E387-044E-A0D0-D050EDDE3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7918" y="2365048"/>
            <a:ext cx="2193828" cy="219382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741999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000" dirty="0"/>
            </a:br>
            <a:r>
              <a:rPr lang="en-US" sz="3000" dirty="0"/>
              <a:t>Firebase Cloud </a:t>
            </a:r>
            <a:br>
              <a:rPr lang="en-US" sz="3000" dirty="0"/>
            </a:br>
            <a:r>
              <a:rPr lang="en-US" sz="3000" dirty="0"/>
              <a:t>Storage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80E12-71A6-A349-B7CA-35183A941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829" y="696516"/>
            <a:ext cx="3451747" cy="345174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701690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005" y="2133600"/>
            <a:ext cx="4830888" cy="76181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1. Create your Firebase Project</a:t>
            </a:r>
            <a:br>
              <a:rPr lang="en-US" dirty="0">
                <a:solidFill>
                  <a:srgbClr val="008000"/>
                </a:solidFill>
              </a:rPr>
            </a:br>
            <a:r>
              <a:rPr lang="en-US" dirty="0">
                <a:solidFill>
                  <a:srgbClr val="008000"/>
                </a:solidFill>
              </a:rPr>
              <a:t>(set up in previous labs)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402850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Storage Bucket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8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070" y="820426"/>
            <a:ext cx="6063167" cy="40168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1F1A4C-D0DD-AC44-9730-16FD8DE8FB36}"/>
              </a:ext>
            </a:extLst>
          </p:cNvPr>
          <p:cNvCxnSpPr/>
          <p:nvPr/>
        </p:nvCxnSpPr>
        <p:spPr>
          <a:xfrm flipH="1">
            <a:off x="4219564" y="2298272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9030229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Storage Bucket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Cloud Storage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9</a:t>
            </a:fld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2D8A-84DE-7045-B147-B209E9B22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070" y="820426"/>
            <a:ext cx="6063166" cy="40168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1F1A4C-D0DD-AC44-9730-16FD8DE8FB36}"/>
              </a:ext>
            </a:extLst>
          </p:cNvPr>
          <p:cNvCxnSpPr/>
          <p:nvPr/>
        </p:nvCxnSpPr>
        <p:spPr>
          <a:xfrm flipH="1">
            <a:off x="5282010" y="2132809"/>
            <a:ext cx="1070708" cy="328246"/>
          </a:xfrm>
          <a:prstGeom prst="straightConnector1">
            <a:avLst/>
          </a:prstGeom>
          <a:noFill/>
          <a:ln w="3175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3331554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26788</TotalTime>
  <Words>525</Words>
  <Application>Microsoft Macintosh PowerPoint</Application>
  <PresentationFormat>On-screen Show (16:9)</PresentationFormat>
  <Paragraphs>104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Avenir Roman</vt:lpstr>
      <vt:lpstr>Calibri</vt:lpstr>
      <vt:lpstr>Courier New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Mobile Application Development</vt:lpstr>
      <vt:lpstr>PowerPoint Presentation</vt:lpstr>
      <vt:lpstr>Overview (Official)</vt:lpstr>
      <vt:lpstr>Key Features (Official)</vt:lpstr>
      <vt:lpstr>Get Started with Cloud Storage on Android</vt:lpstr>
      <vt:lpstr> Firebase Cloud  Storage</vt:lpstr>
      <vt:lpstr>1. Create your Firebase Project (set up in previous labs)</vt:lpstr>
      <vt:lpstr>2. Setup your Storage Bucket</vt:lpstr>
      <vt:lpstr>2. Setup your Storage Bucket</vt:lpstr>
      <vt:lpstr>2. Setup your Storage Bucket</vt:lpstr>
      <vt:lpstr>2. Setup your Storage Bucket</vt:lpstr>
      <vt:lpstr>2. Setup your Storage Bucket</vt:lpstr>
      <vt:lpstr>3. Configure Your App</vt:lpstr>
      <vt:lpstr>3. Configure Your App – IMPORTANT!</vt:lpstr>
      <vt:lpstr>4. Start Uploading/Downloading your Files</vt:lpstr>
      <vt:lpstr>Implementation Path (Official)</vt:lpstr>
      <vt:lpstr>4. Get a Reference to your Bucket</vt:lpstr>
      <vt:lpstr>4. Get a Reference to your Bucket</vt:lpstr>
      <vt:lpstr>4. Uploading Files</vt:lpstr>
      <vt:lpstr>4. Uploading Files (data in memory)</vt:lpstr>
      <vt:lpstr>4. Uploading Files (from a stream)</vt:lpstr>
      <vt:lpstr>4. Uploading Files (from a local file)</vt:lpstr>
      <vt:lpstr>4. Uploading Files (get your download URL)</vt:lpstr>
      <vt:lpstr>4. Uploading Files (monitoring progress)</vt:lpstr>
      <vt:lpstr>4. Downloading Files (get a reference)</vt:lpstr>
      <vt:lpstr>4. Downloading Files (into memory)</vt:lpstr>
      <vt:lpstr>4. Downloading Files (to a local file)</vt:lpstr>
      <vt:lpstr>4. Downloading Files (via URL)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80</cp:revision>
  <dcterms:created xsi:type="dcterms:W3CDTF">2019-01-29T16:40:14Z</dcterms:created>
  <dcterms:modified xsi:type="dcterms:W3CDTF">2019-11-20T08:36:59Z</dcterms:modified>
</cp:coreProperties>
</file>